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5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0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5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94237"/>
            <a:ext cx="8229600" cy="2163763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8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1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5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3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5DE27-F4D3-4E24-B7B4-38E82E6A2A91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302F0-448D-4107-9DD7-92E831FEC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2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81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87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1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0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00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55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69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15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73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3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0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762000"/>
            <a:ext cx="1600200" cy="5753793"/>
            <a:chOff x="228600" y="762000"/>
            <a:chExt cx="1600200" cy="5753793"/>
          </a:xfrm>
          <a:solidFill>
            <a:srgbClr val="00B050"/>
          </a:solidFill>
        </p:grpSpPr>
        <p:sp>
          <p:nvSpPr>
            <p:cNvPr id="5" name="Rounded Rectangle 4"/>
            <p:cNvSpPr/>
            <p:nvPr/>
          </p:nvSpPr>
          <p:spPr>
            <a:xfrm>
              <a:off x="228600" y="762000"/>
              <a:ext cx="1600200" cy="634539"/>
            </a:xfrm>
            <a:prstGeom prst="round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28600" y="5601393"/>
              <a:ext cx="1600200" cy="914400"/>
            </a:xfrm>
            <a:prstGeom prst="round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28600" y="1505990"/>
              <a:ext cx="1600200" cy="914400"/>
            </a:xfrm>
            <a:prstGeom prst="round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8600" y="2529841"/>
              <a:ext cx="1600200" cy="914400"/>
            </a:xfrm>
            <a:prstGeom prst="round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28600" y="3553692"/>
              <a:ext cx="1600200" cy="914400"/>
            </a:xfrm>
            <a:prstGeom prst="round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28600" y="4577543"/>
              <a:ext cx="1600200" cy="914400"/>
            </a:xfrm>
            <a:prstGeom prst="round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2194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20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77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92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37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7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265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34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8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7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6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8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9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85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2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11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Mad River Local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Cicora</dc:creator>
  <cp:lastModifiedBy>Adam Cicora</cp:lastModifiedBy>
  <cp:revision>2</cp:revision>
  <dcterms:created xsi:type="dcterms:W3CDTF">2013-12-04T13:14:54Z</dcterms:created>
  <dcterms:modified xsi:type="dcterms:W3CDTF">2013-12-04T13:18:48Z</dcterms:modified>
</cp:coreProperties>
</file>