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handoutMasterIdLst>
    <p:handoutMasterId r:id="rId22"/>
  </p:handoutMasterIdLst>
  <p:sldIdLst>
    <p:sldId id="256" r:id="rId2"/>
    <p:sldId id="292" r:id="rId3"/>
    <p:sldId id="263" r:id="rId4"/>
    <p:sldId id="273" r:id="rId5"/>
    <p:sldId id="271" r:id="rId6"/>
    <p:sldId id="266" r:id="rId7"/>
    <p:sldId id="269" r:id="rId8"/>
    <p:sldId id="291" r:id="rId9"/>
    <p:sldId id="274" r:id="rId10"/>
    <p:sldId id="275" r:id="rId11"/>
    <p:sldId id="282" r:id="rId12"/>
    <p:sldId id="283" r:id="rId13"/>
    <p:sldId id="284" r:id="rId14"/>
    <p:sldId id="285" r:id="rId15"/>
    <p:sldId id="286" r:id="rId16"/>
    <p:sldId id="290" r:id="rId17"/>
    <p:sldId id="287" r:id="rId18"/>
    <p:sldId id="281" r:id="rId19"/>
    <p:sldId id="288" r:id="rId20"/>
    <p:sldId id="289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15" autoAdjust="0"/>
    <p:restoredTop sz="90929"/>
  </p:normalViewPr>
  <p:slideViewPr>
    <p:cSldViewPr>
      <p:cViewPr varScale="1">
        <p:scale>
          <a:sx n="83" d="100"/>
          <a:sy n="83" d="100"/>
        </p:scale>
        <p:origin x="-9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B27F1F6-108D-492B-A8BB-0DFDA8F0C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28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458200" cy="1447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28800"/>
            <a:ext cx="38100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ED331-3B30-41AD-8BD0-EF02A5851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5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00BBC-5044-4B98-94B5-DC788D52D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5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152400"/>
            <a:ext cx="20764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07695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BA971-63EF-4C06-A2F2-C4D5FFE14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7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D66EB-04B5-41B2-95D9-ADC5DCC36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25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F0E08-C0FD-4A2A-B8FF-8A74BCE55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12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EA7F0-BF7D-4ED6-B0A4-E3C655470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92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4FE05-F4D4-4667-9781-45B82A5DE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14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17D74-A30A-4D14-AFCD-16111FD9C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9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360F2-E846-43A0-9A28-36B46028D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57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AF7A2-654D-4C38-B708-80AFC4352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51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12A15-BA1F-4B54-A58C-AC91F8F99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4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7010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9873A7D-CA2F-4F3C-AE85-C32C18519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pcworld.com/article/221478/googles_droiddream_cleanup_faq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oft.com/Security_Essentials/" TargetMode="External"/><Relationship Id="rId2" Type="http://schemas.openxmlformats.org/officeDocument/2006/relationships/hyperlink" Target="http://www.avast.com/en-au/free-antivirus-downloa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modo.com/home/internet-security/free-internet-security.php" TargetMode="External"/><Relationship Id="rId5" Type="http://schemas.openxmlformats.org/officeDocument/2006/relationships/hyperlink" Target="http://www.cloudantivirus.com/en/" TargetMode="External"/><Relationship Id="rId4" Type="http://schemas.openxmlformats.org/officeDocument/2006/relationships/hyperlink" Target="http://www.avira.com/en/avira-free-antiviru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lwarebytes.org/" TargetMode="External"/><Relationship Id="rId2" Type="http://schemas.openxmlformats.org/officeDocument/2006/relationships/hyperlink" Target="http://www.superantispywar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icrosoft.com/windows/products/winfamily/defender/default.mspx" TargetMode="External"/><Relationship Id="rId4" Type="http://schemas.openxmlformats.org/officeDocument/2006/relationships/hyperlink" Target="http://www.emsisoft.com/en/software/antimalware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line-armor.com/" TargetMode="External"/><Relationship Id="rId2" Type="http://schemas.openxmlformats.org/officeDocument/2006/relationships/hyperlink" Target="http://www.comodo.com/home/internet-security/firewall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rivacyware.com/personal_firewall.html" TargetMode="External"/><Relationship Id="rId5" Type="http://schemas.openxmlformats.org/officeDocument/2006/relationships/hyperlink" Target="http://free.agnitum.com/" TargetMode="External"/><Relationship Id="rId4" Type="http://schemas.openxmlformats.org/officeDocument/2006/relationships/hyperlink" Target="http://www.zonealarm.com/security/en-us/zonealarm-pc-security-free-firewall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driverschools.org/cicor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458200" cy="1447800"/>
          </a:xfrm>
        </p:spPr>
        <p:txBody>
          <a:bodyPr/>
          <a:lstStyle/>
          <a:p>
            <a:pPr eaLnBrk="1" hangingPunct="1"/>
            <a:r>
              <a:rPr lang="en-US" smtClean="0"/>
              <a:t>Computer Security</a:t>
            </a:r>
          </a:p>
        </p:txBody>
      </p:sp>
      <p:sp>
        <p:nvSpPr>
          <p:cNvPr id="3075" name="Text Box 1028"/>
          <p:cNvSpPr txBox="1">
            <a:spLocks noChangeArrowheads="1"/>
          </p:cNvSpPr>
          <p:nvPr/>
        </p:nvSpPr>
        <p:spPr bwMode="auto">
          <a:xfrm>
            <a:off x="228600" y="1524000"/>
            <a:ext cx="3810000" cy="330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200"/>
              <a:t>Viruses, Vandalism, &amp; Spyware!</a:t>
            </a:r>
          </a:p>
          <a:p>
            <a:pPr eaLnBrk="1" hangingPunct="1">
              <a:spcBef>
                <a:spcPct val="20000"/>
              </a:spcBef>
            </a:pPr>
            <a:endParaRPr lang="en-US" sz="3200"/>
          </a:p>
          <a:p>
            <a:pPr eaLnBrk="1" hangingPunct="1">
              <a:spcBef>
                <a:spcPct val="20000"/>
              </a:spcBef>
            </a:pPr>
            <a:endParaRPr lang="en-US" sz="3200"/>
          </a:p>
          <a:p>
            <a:pPr eaLnBrk="1" hangingPunct="1">
              <a:spcBef>
                <a:spcPct val="20000"/>
              </a:spcBef>
            </a:pPr>
            <a:r>
              <a:rPr lang="en-US" sz="3200"/>
              <a:t>How do I protect my computer?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Removal of </a:t>
            </a:r>
            <a:r>
              <a:rPr lang="en-US" dirty="0" smtClean="0"/>
              <a:t>Spyware/Malware</a:t>
            </a:r>
            <a:endParaRPr lang="en-US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Anti-spyware Software </a:t>
            </a:r>
            <a:r>
              <a:rPr lang="en-US" smtClean="0"/>
              <a:t>– searches your hard drive for programs designed to pop up ads and track your internet movements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4 Big Security Threats 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By: PC World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Threat 1 – Mobile Apps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What is it: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On March 1, more than 50 applications on Google's official </a:t>
            </a:r>
            <a:r>
              <a:rPr lang="en-US" sz="2400" smtClean="0">
                <a:hlinkClick r:id="rId2"/>
              </a:rPr>
              <a:t>Android Market contained a Trojan called DroidDream</a:t>
            </a:r>
            <a:r>
              <a:rPr lang="en-US" sz="2400" smtClean="0"/>
              <a:t> gains administrator access over your phone allowing it to download more malicious programs to your phone without your knowledge and steal data saved on your device.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iPhone as also had malicious apps on its store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Protect Yourself: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Read app reviews &amp; avoid installing apps from unknown sources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Use a mobile anti-virus app</a:t>
            </a:r>
          </a:p>
        </p:txBody>
      </p:sp>
      <p:pic>
        <p:nvPicPr>
          <p:cNvPr id="12292" name="Picture 4" descr="221664-google-android-market-security_orig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0"/>
            <a:ext cx="182403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7010400" cy="914400"/>
          </a:xfrm>
        </p:spPr>
        <p:txBody>
          <a:bodyPr/>
          <a:lstStyle/>
          <a:p>
            <a:pPr eaLnBrk="1" hangingPunct="1"/>
            <a:r>
              <a:rPr lang="en-US" sz="3600" smtClean="0"/>
              <a:t>Threat 2: Social </a:t>
            </a:r>
            <a:br>
              <a:rPr lang="en-US" sz="3600" smtClean="0"/>
            </a:br>
            <a:r>
              <a:rPr lang="en-US" sz="3600" smtClean="0"/>
              <a:t>Network-Based Scams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763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What is it: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000" dirty="0" smtClean="0">
                <a:ea typeface="宋体" charset="-122"/>
              </a:rPr>
              <a:t>The most rapid growth in online attacks comes from social networks like Facebook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000" dirty="0" smtClean="0">
                <a:ea typeface="宋体" charset="-122"/>
              </a:rPr>
              <a:t>Will try to lure you in with </a:t>
            </a:r>
            <a:r>
              <a:rPr lang="en-US" altLang="zh-CN" sz="2000" dirty="0" smtClean="0">
                <a:ea typeface="宋体" charset="-122"/>
              </a:rPr>
              <a:t>photos, </a:t>
            </a:r>
            <a:r>
              <a:rPr lang="en-US" altLang="zh-CN" sz="2000" dirty="0" smtClean="0">
                <a:ea typeface="宋体" charset="-122"/>
              </a:rPr>
              <a:t>videos, </a:t>
            </a:r>
            <a:r>
              <a:rPr lang="en-US" altLang="zh-CN" sz="2000" dirty="0" smtClean="0">
                <a:ea typeface="宋体" charset="-122"/>
              </a:rPr>
              <a:t>or fake messages, and </a:t>
            </a:r>
            <a:r>
              <a:rPr lang="en-US" altLang="zh-CN" sz="2000" dirty="0" smtClean="0">
                <a:ea typeface="宋体" charset="-122"/>
              </a:rPr>
              <a:t>then harvest your personal information, Facebook login info, or infect your PC with malware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1600" dirty="0" smtClean="0">
                <a:ea typeface="宋体" charset="-122"/>
              </a:rPr>
              <a:t>Three young men ran a burglary ring, by looking at Facebook postings about people going out and then targeting homes they believed were likely to be empty. </a:t>
            </a:r>
            <a:endParaRPr lang="en-US" altLang="zh-CN" sz="1600" dirty="0" smtClean="0">
              <a:ea typeface="宋体" charset="-122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altLang="zh-CN" sz="1600" dirty="0" smtClean="0">
                <a:ea typeface="宋体" charset="-122"/>
              </a:rPr>
              <a:t>May receive a fake warning about your bank account, Facebook account, etc…</a:t>
            </a:r>
            <a:endParaRPr lang="en-US" altLang="zh-CN" sz="1600" dirty="0" smtClean="0">
              <a:ea typeface="宋体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Protect Yourself: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000" dirty="0" smtClean="0">
                <a:ea typeface="宋体" charset="-122"/>
              </a:rPr>
              <a:t>Be wary of any postings that offer you the chance to see a cool photo or video or making claims you know to be untrue </a:t>
            </a:r>
            <a:endParaRPr lang="en-US" altLang="zh-CN" sz="2000" dirty="0" smtClean="0">
              <a:ea typeface="宋体" charset="-122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zh-CN" sz="2000" dirty="0" smtClean="0">
                <a:ea typeface="宋体" charset="-122"/>
              </a:rPr>
              <a:t>Do not follow links in e-mails</a:t>
            </a:r>
            <a:endParaRPr lang="en-US" altLang="zh-CN" sz="2000" dirty="0" smtClean="0">
              <a:ea typeface="宋体" charset="-122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zh-CN" sz="2000" dirty="0" smtClean="0">
                <a:ea typeface="宋体" charset="-122"/>
              </a:rPr>
              <a:t>Stop and ask yourself why a Facebook application wants to post messages on your wall or access your friends list. If you can't think of a good reason the app would need to do this, perhaps it's not worth authorizing. </a:t>
            </a:r>
            <a:endParaRPr lang="en-US" sz="2000" dirty="0" smtClean="0"/>
          </a:p>
        </p:txBody>
      </p:sp>
      <p:pic>
        <p:nvPicPr>
          <p:cNvPr id="13316" name="Picture 4" descr="onlinescams_yah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Threat 3: Fake Antivirus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82296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What is </a:t>
            </a:r>
            <a:r>
              <a:rPr lang="en-US" sz="2800" dirty="0" smtClean="0"/>
              <a:t>it:</a:t>
            </a:r>
            <a:endParaRPr lang="en-US" sz="28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altLang="zh-CN" sz="2400" dirty="0" smtClean="0">
                <a:ea typeface="宋体" charset="-122"/>
              </a:rPr>
              <a:t> These scams start by convincing you to download a free antivirus program by claiming your computer is under threat from a virus and you can save your system by buying a "full" version of the antivirus program for a one-time fee.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CN" sz="2400" dirty="0" smtClean="0">
                <a:ea typeface="宋体" charset="-122"/>
              </a:rPr>
              <a:t>They may install additional malware on your PC as well as use your credit card info to drain your account.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Protect Yourself: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CN" sz="2400" dirty="0" smtClean="0">
                <a:ea typeface="宋体" charset="-122"/>
              </a:rPr>
              <a:t>Make sure you are running a security program that's current </a:t>
            </a:r>
            <a:r>
              <a:rPr lang="en-US" altLang="zh-CN" sz="2400" dirty="0" smtClean="0">
                <a:ea typeface="宋体" charset="-122"/>
              </a:rPr>
              <a:t>– do some research before picking an antivirus program</a:t>
            </a:r>
            <a:endParaRPr lang="en-US" altLang="zh-CN" sz="2400" dirty="0" smtClean="0">
              <a:ea typeface="宋体" charset="-122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zh-CN" sz="2400" dirty="0" smtClean="0">
                <a:ea typeface="宋体" charset="-122"/>
              </a:rPr>
              <a:t>Never download a security program from a pop-up window you see online or from a third-party site </a:t>
            </a:r>
            <a:endParaRPr lang="en-US" sz="2400" dirty="0" smtClean="0"/>
          </a:p>
        </p:txBody>
      </p:sp>
      <p:pic>
        <p:nvPicPr>
          <p:cNvPr id="14340" name="Picture 4" descr="221780-fakeantivirus_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13" y="1"/>
            <a:ext cx="17160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Threat 4: PDFs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What is it: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mtClean="0">
                <a:ea typeface="宋体" charset="-122"/>
              </a:rPr>
              <a:t>E-mail loaded with PDF malware attachments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mtClean="0">
                <a:ea typeface="宋体" charset="-122"/>
              </a:rPr>
              <a:t>In 2010, 65 percent of targeted e-mail attacks used PDFs containing malware  </a:t>
            </a: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Protect Yourself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mtClean="0">
                <a:ea typeface="宋体" charset="-122"/>
              </a:rPr>
              <a:t>Make sure you are running an antivirus program and that it's up-to-date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mtClean="0">
                <a:ea typeface="宋体" charset="-122"/>
              </a:rPr>
              <a:t>Never open an e-mail attachment that you weren't expecting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mtClean="0">
                <a:ea typeface="宋体" charset="-122"/>
              </a:rPr>
              <a:t>Make sure that you keep Adobe Reader (or the PDF reader of your choice) up-to-date </a:t>
            </a: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  <p:pic>
        <p:nvPicPr>
          <p:cNvPr id="15364" name="Picture 4" descr="214372-adobe_reader_pdf_180_orig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23622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Protect Yourself	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 Free!!!!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Free Anti-Virus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err="1"/>
              <a:t>Avast</a:t>
            </a:r>
            <a:r>
              <a:rPr lang="en-US" sz="2400" dirty="0"/>
              <a:t>! Free Antivirus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hlinkClick r:id="rId2"/>
              </a:rPr>
              <a:t>http://www.avast.com/en-au/free-antivirus-download</a:t>
            </a:r>
            <a:r>
              <a:rPr lang="en-US" sz="2400" dirty="0"/>
              <a:t> 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Microsoft </a:t>
            </a:r>
            <a:r>
              <a:rPr lang="en-US" sz="2400" dirty="0" smtClean="0"/>
              <a:t>Security Essentials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hlinkClick r:id="rId3"/>
              </a:rPr>
              <a:t>http://www.microsoft.com/Security_Essentials/</a:t>
            </a:r>
            <a:r>
              <a:rPr lang="en-US" sz="2400" dirty="0" smtClean="0"/>
              <a:t> 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Avira </a:t>
            </a:r>
            <a:r>
              <a:rPr lang="en-US" sz="2400" dirty="0" err="1" smtClean="0"/>
              <a:t>AntiVir</a:t>
            </a:r>
            <a:r>
              <a:rPr lang="en-US" sz="2400" dirty="0" smtClean="0"/>
              <a:t> Personal Edition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hlinkClick r:id="rId4"/>
              </a:rPr>
              <a:t>http://www.avira.com/en/avira-free-antivirus</a:t>
            </a:r>
            <a:r>
              <a:rPr lang="en-US" sz="2400" dirty="0" smtClean="0"/>
              <a:t> 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Panda </a:t>
            </a:r>
            <a:r>
              <a:rPr lang="en-US" sz="2400" dirty="0" smtClean="0"/>
              <a:t>Cloud Antivirus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hlinkClick r:id="rId5"/>
              </a:rPr>
              <a:t>http://www.cloudantivirus.com/en/</a:t>
            </a:r>
            <a:r>
              <a:rPr lang="en-US" sz="2400" dirty="0" smtClean="0"/>
              <a:t> 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Comodo</a:t>
            </a:r>
            <a:r>
              <a:rPr lang="en-US" sz="2400" dirty="0" smtClean="0"/>
              <a:t> </a:t>
            </a:r>
            <a:r>
              <a:rPr lang="en-US" sz="2400" dirty="0" err="1" smtClean="0"/>
              <a:t>AntiVirus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hlinkClick r:id="rId6"/>
              </a:rPr>
              <a:t>http://www.comodo.com/home/internet-security/free-internet-security.php</a:t>
            </a:r>
            <a:r>
              <a:rPr lang="en-US" sz="2400" dirty="0" smtClean="0"/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Free Anti-Spyware: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Super Anti-Spyware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smtClean="0">
                <a:hlinkClick r:id="rId2"/>
              </a:rPr>
              <a:t>http://www.superantispyware.com/</a:t>
            </a:r>
            <a:r>
              <a:rPr lang="en-US" sz="3200" smtClean="0"/>
              <a:t> </a:t>
            </a: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Malwarebytes Anti-Malware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smtClean="0">
                <a:hlinkClick r:id="rId3"/>
              </a:rPr>
              <a:t>http://www.malwarebytes.org/</a:t>
            </a:r>
            <a:r>
              <a:rPr lang="en-US" sz="3200" smtClean="0"/>
              <a:t> </a:t>
            </a: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Emsisoft Anti-Malware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hlinkClick r:id="rId4"/>
              </a:rPr>
              <a:t>http://www.emsisoft.com/en/software/antimalware/</a:t>
            </a:r>
            <a:r>
              <a:rPr lang="en-US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Windows Defender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smtClean="0">
                <a:hlinkClick r:id="rId5"/>
              </a:rPr>
              <a:t>http://www.microsoft.com/windows/products/winfamily/defender/default.mspx</a:t>
            </a:r>
            <a:r>
              <a:rPr lang="en-US" sz="3200" smtClean="0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Free Firewall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7630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Comodo Firewall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hlinkClick r:id="rId2"/>
              </a:rPr>
              <a:t>http://www.comodo.com/home/internet-security/firewall.php</a:t>
            </a:r>
            <a:r>
              <a:rPr lang="en-US" sz="2400" smtClean="0"/>
              <a:t> </a:t>
            </a:r>
            <a:endParaRPr 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Online Armor Free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hlinkClick r:id="rId3"/>
              </a:rPr>
              <a:t>http://www.online-armor.com/</a:t>
            </a:r>
            <a:r>
              <a:rPr lang="en-US" sz="2400" smtClean="0"/>
              <a:t> </a:t>
            </a:r>
            <a:endParaRPr 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Zone Alarm Free Firewall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hlinkClick r:id="rId4"/>
              </a:rPr>
              <a:t>http://www.zonealarm.com/security/en-us/zonealarm-pc-security-free-firewall.htm</a:t>
            </a:r>
            <a:r>
              <a:rPr lang="en-US" sz="2400" smtClean="0"/>
              <a:t> </a:t>
            </a:r>
            <a:endParaRPr 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Outpost Firewall Free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hlinkClick r:id="rId5"/>
              </a:rPr>
              <a:t>http://free.agnitum.com/</a:t>
            </a:r>
            <a:r>
              <a:rPr lang="en-US" sz="2400" smtClean="0"/>
              <a:t> </a:t>
            </a:r>
            <a:endParaRPr 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Privatefirewall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hlinkClick r:id="rId6"/>
              </a:rPr>
              <a:t>http://www.privacyware.com/personal_firewall.html</a:t>
            </a:r>
            <a:r>
              <a:rPr lang="en-US" sz="2400" smtClean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outube.com.Antivirus &amp; Internet Security Cartoon - YouTub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52400"/>
            <a:ext cx="8229600" cy="6172741"/>
          </a:xfrm>
        </p:spPr>
      </p:pic>
    </p:spTree>
    <p:extLst>
      <p:ext uri="{BB962C8B-B14F-4D97-AF65-F5344CB8AC3E}">
        <p14:creationId xmlns:p14="http://schemas.microsoft.com/office/powerpoint/2010/main" val="17338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Links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0"/>
            <a:ext cx="8610600" cy="3840163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3600" dirty="0">
                <a:hlinkClick r:id="rId2"/>
              </a:rPr>
              <a:t>http://</a:t>
            </a:r>
            <a:r>
              <a:rPr lang="en-US" sz="3600" dirty="0" smtClean="0">
                <a:hlinkClick r:id="rId2"/>
              </a:rPr>
              <a:t>www.madriverschools.org/cicora</a:t>
            </a:r>
            <a:endParaRPr lang="en-US" sz="3600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Viruses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610600" cy="5181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Computer Virus</a:t>
            </a:r>
            <a:r>
              <a:rPr lang="en-US" smtClean="0"/>
              <a:t> - a program that attaches itself to a file and reproduces itself so as to spread from one file to another</a:t>
            </a:r>
          </a:p>
          <a:p>
            <a:pPr lvl="1" eaLnBrk="1" hangingPunct="1"/>
            <a:r>
              <a:rPr lang="en-US" b="1" smtClean="0"/>
              <a:t>It may destroy data, display irritating messages, or disrupt computer operations</a:t>
            </a:r>
          </a:p>
          <a:p>
            <a:pPr lvl="1" eaLnBrk="1" hangingPunct="1"/>
            <a:r>
              <a:rPr lang="en-US" b="1" smtClean="0"/>
              <a:t> Computer Viruses do not occur naturally</a:t>
            </a:r>
          </a:p>
          <a:p>
            <a:pPr lvl="2" eaLnBrk="1" hangingPunct="1"/>
            <a:r>
              <a:rPr lang="en-US" b="1" smtClean="0"/>
              <a:t>Somebody has to create them</a:t>
            </a:r>
          </a:p>
          <a:p>
            <a:pPr lvl="2" eaLnBrk="1" hangingPunct="1"/>
            <a:r>
              <a:rPr lang="en-US" b="1" smtClean="0"/>
              <a:t>It is a way to damage, destroy, or alter data through vandalism</a:t>
            </a:r>
          </a:p>
          <a:p>
            <a:pPr lvl="2" eaLnBrk="1" hangingPunct="1"/>
            <a:r>
              <a:rPr lang="en-US" b="1" smtClean="0"/>
              <a:t>They are a computer program much like Doom 3 or The Sims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Types of Viruses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077200" cy="5638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E-mail Virus</a:t>
            </a:r>
            <a:r>
              <a:rPr lang="en-US" sz="2800" smtClean="0"/>
              <a:t> - </a:t>
            </a:r>
            <a:r>
              <a:rPr lang="en-US" sz="2600" smtClean="0"/>
              <a:t>An e-mail virus moves around in e-mail messages, and usually replicates itself by automatically mailing itself to dozens of people in the victim's e-mail address book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Worm</a:t>
            </a:r>
            <a:r>
              <a:rPr lang="en-US" sz="2800" smtClean="0"/>
              <a:t> - </a:t>
            </a:r>
            <a:r>
              <a:rPr lang="en-US" sz="2600" smtClean="0"/>
              <a:t>A worm is a small piece of software that uses computer security holes in a network to replicate itself. (Internet)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Trojan Horse</a:t>
            </a:r>
            <a:r>
              <a:rPr lang="en-US" sz="2800" smtClean="0"/>
              <a:t> - </a:t>
            </a:r>
            <a:r>
              <a:rPr lang="en-US" sz="2600" smtClean="0"/>
              <a:t>A Trojan horse is simply a computer program. The program claims to do one thing (it may claim to be a game) but instead does damage when you run it (it may erase your hard disk). Trojan horses do not replicate automatically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010400" cy="877888"/>
          </a:xfrm>
        </p:spPr>
        <p:txBody>
          <a:bodyPr/>
          <a:lstStyle/>
          <a:p>
            <a:pPr eaLnBrk="1" hangingPunct="1"/>
            <a:r>
              <a:rPr lang="en-US" smtClean="0"/>
              <a:t>Ways Viruses Infect Your Computer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E-mail attachments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Microsoft Outlook is the #1 target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IM communication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AOL IM is the #1 target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Floppy Disk/CD Installation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May pick up virus from another machine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Downloading Free Software from the Internet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It may be a front intended to infect your computer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Browsing certain web pages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Internet Explorer is the #1 target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USB Flash Drive usage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Using flash drive in infecting computer and then in yours (25% of virus worms travel this way)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Virus Symptoms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Annoying messages</a:t>
            </a:r>
          </a:p>
          <a:p>
            <a:pPr eaLnBrk="1" hangingPunct="1"/>
            <a:r>
              <a:rPr lang="en-US" smtClean="0"/>
              <a:t>Unusual visual or sound effects</a:t>
            </a:r>
          </a:p>
          <a:p>
            <a:pPr eaLnBrk="1" hangingPunct="1"/>
            <a:r>
              <a:rPr lang="en-US" smtClean="0"/>
              <a:t>Difficulty saving files</a:t>
            </a:r>
          </a:p>
          <a:p>
            <a:pPr eaLnBrk="1" hangingPunct="1"/>
            <a:r>
              <a:rPr lang="en-US" smtClean="0"/>
              <a:t>Files mysteriously disappear</a:t>
            </a:r>
          </a:p>
          <a:p>
            <a:pPr eaLnBrk="1" hangingPunct="1"/>
            <a:r>
              <a:rPr lang="en-US" smtClean="0"/>
              <a:t>Files unaccountably increase in size</a:t>
            </a:r>
          </a:p>
          <a:p>
            <a:pPr eaLnBrk="1" hangingPunct="1"/>
            <a:r>
              <a:rPr lang="en-US" smtClean="0"/>
              <a:t>Computer suddenly seems to work very slowly or reboots unexpectedly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Avoiding and Detecting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8305800" cy="5562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Antivirus Software</a:t>
            </a:r>
            <a:r>
              <a:rPr lang="en-US" smtClean="0"/>
              <a:t> - examines the files stored on a disk to determine whether they are infected and then disinfects those that are. </a:t>
            </a:r>
          </a:p>
          <a:p>
            <a:pPr lvl="1" eaLnBrk="1" hangingPunct="1"/>
            <a:r>
              <a:rPr lang="en-US" b="1" smtClean="0"/>
              <a:t>May cost between $50 &amp; $100.</a:t>
            </a:r>
          </a:p>
          <a:p>
            <a:pPr lvl="1" eaLnBrk="1" hangingPunct="1"/>
            <a:r>
              <a:rPr lang="en-US" b="1" smtClean="0"/>
              <a:t>Need to be updated regularly. </a:t>
            </a:r>
          </a:p>
          <a:p>
            <a:pPr lvl="1" eaLnBrk="1" hangingPunct="1"/>
            <a:r>
              <a:rPr lang="en-US" b="1" smtClean="0"/>
              <a:t>Virus detection software finds and eradicates many viruses, but is not 100% reliable.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Firewall Software</a:t>
            </a:r>
            <a:r>
              <a:rPr lang="en-US" smtClean="0"/>
              <a:t> – blocks unwanted intrusion into your computer.</a:t>
            </a:r>
          </a:p>
        </p:txBody>
      </p:sp>
      <p:pic>
        <p:nvPicPr>
          <p:cNvPr id="8196" name="Picture 4" descr="j0433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124200"/>
            <a:ext cx="152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ruses, Worms and Botnet Explained - YouTub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6670"/>
            <a:ext cx="7924800" cy="6339396"/>
          </a:xfrm>
        </p:spPr>
      </p:pic>
    </p:spTree>
    <p:extLst>
      <p:ext uri="{BB962C8B-B14F-4D97-AF65-F5344CB8AC3E}">
        <p14:creationId xmlns:p14="http://schemas.microsoft.com/office/powerpoint/2010/main" val="196536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Spyware/Malware</a:t>
            </a:r>
            <a:endParaRPr lang="en-US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791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Install additional tracking software</a:t>
            </a:r>
          </a:p>
          <a:p>
            <a:pPr lvl="1" eaLnBrk="1" hangingPunct="1"/>
            <a:r>
              <a:rPr lang="en-US" sz="2400" dirty="0" smtClean="0"/>
              <a:t>It will "call home", using your Internet connection 	and reports statistical data on where you have been online, usernames &amp; passwords, credit card numbers, etc…</a:t>
            </a:r>
          </a:p>
          <a:p>
            <a:pPr lvl="1" eaLnBrk="1" hangingPunct="1"/>
            <a:r>
              <a:rPr lang="en-US" sz="2400" dirty="0" smtClean="0"/>
              <a:t>May also pop up or pop under ads </a:t>
            </a:r>
            <a:r>
              <a:rPr lang="en-US" sz="2400" dirty="0" smtClean="0"/>
              <a:t>that attempt to get you to </a:t>
            </a:r>
            <a:r>
              <a:rPr lang="en-US" sz="2400" dirty="0" smtClean="0"/>
              <a:t>buy </a:t>
            </a:r>
            <a:r>
              <a:rPr lang="en-US" sz="2400" dirty="0" smtClean="0"/>
              <a:t>things even when offline.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lver glow design template">
  <a:themeElements>
    <a:clrScheme name="Silver glow design template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Silver glow design 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ilver glow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ver glow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ver glow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ver glow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ver glow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ver glow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ver glow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ver glow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ver glow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ver glow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ver glow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ver glow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Settings\acicora\Application Data\Microsoft\Templates\Silver glow design template.pot</Template>
  <TotalTime>6278</TotalTime>
  <Words>902</Words>
  <Application>Microsoft Office PowerPoint</Application>
  <PresentationFormat>On-screen Show (4:3)</PresentationFormat>
  <Paragraphs>117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Silver glow design template</vt:lpstr>
      <vt:lpstr>Computer Security</vt:lpstr>
      <vt:lpstr>PowerPoint Presentation</vt:lpstr>
      <vt:lpstr>Viruses</vt:lpstr>
      <vt:lpstr>Types of Viruses</vt:lpstr>
      <vt:lpstr>Ways Viruses Infect Your Computer </vt:lpstr>
      <vt:lpstr>Virus Symptoms</vt:lpstr>
      <vt:lpstr>Avoiding and Detecting</vt:lpstr>
      <vt:lpstr>PowerPoint Presentation</vt:lpstr>
      <vt:lpstr>Spyware/Malware</vt:lpstr>
      <vt:lpstr>Removal of Spyware/Malware</vt:lpstr>
      <vt:lpstr>4 Big Security Threats  </vt:lpstr>
      <vt:lpstr>Threat 1 – Mobile Apps</vt:lpstr>
      <vt:lpstr>Threat 2: Social  Network-Based Scams</vt:lpstr>
      <vt:lpstr>Threat 3: Fake Antivirus</vt:lpstr>
      <vt:lpstr>Threat 4: PDFs</vt:lpstr>
      <vt:lpstr>Protect Yourself </vt:lpstr>
      <vt:lpstr>Free Anti-Virus</vt:lpstr>
      <vt:lpstr>Free Anti-Spyware:</vt:lpstr>
      <vt:lpstr>Free Firewall</vt:lpstr>
      <vt:lpstr>Links</vt:lpstr>
    </vt:vector>
  </TitlesOfParts>
  <Company>Mad River Local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Copyrights</dc:title>
  <dc:creator>Spinning Hills</dc:creator>
  <cp:lastModifiedBy>W. Adam Cicora</cp:lastModifiedBy>
  <cp:revision>45</cp:revision>
  <dcterms:created xsi:type="dcterms:W3CDTF">2003-11-10T13:31:54Z</dcterms:created>
  <dcterms:modified xsi:type="dcterms:W3CDTF">2013-10-17T18:16:32Z</dcterms:modified>
</cp:coreProperties>
</file>